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50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0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9A946B-FBF9-1F19-E7AE-A00360854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4151A1F-4327-3E8D-7A1B-48B2BF5A85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6ABAC2-294E-EE40-6920-216B8018D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958086-4761-CF16-1854-868F1BCE6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CF6FA5-72D5-65C2-6EDB-260EDDE07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317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E6B541-7B68-19C8-4DE6-E308FDE21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07448C6-F53C-4D92-2F5F-A25F95618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60B946-46E9-6D2E-E82B-6A0CD9693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BE8A2C-1858-DC6C-6FB6-52F7290C1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702870-1C13-E88D-3D27-B68B408AD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920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4624A31-A550-A539-6026-6D8749781C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E602233-075E-C33F-B8CE-4F17E6731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94076B-B357-1771-0633-B18D31AD6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487BCF-2F27-4EDB-3705-BA40624DC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CE522E-9DC1-4BF7-3105-4607687A4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6657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CEE823-CCD2-2922-B36D-E5FC97F86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8548CDF-FFEE-6E8C-6591-20620A33B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85A4D2-62E5-888A-34F3-22C3C6D94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6AE626-C59C-257A-3CE2-1558AE1A6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C27271-C12C-A953-98F9-3B221A9D8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8682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EB9901-107E-12E0-729C-7F366C8C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7394AD-06CF-9505-D1C8-A2A316208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1589914-CDAA-4834-C3F7-0BC3BA462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EC1158-9ACD-5E5D-D46E-FA3C72786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D5667D-31A9-7B12-731F-523A83D4C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4545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A66066-2114-ECB2-DBEB-57F92E0F8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045FB3-66C7-F26E-C231-07AE1057F3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75FA934-CE7A-854F-1255-82A39822B5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F64A880-D97E-E8B9-C93F-31D5640D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A90C1A3-474F-27C0-2AB9-16BC4477A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56023E9-0448-3A78-659B-DF015ACD6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8999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00E077-007D-48DC-D93C-1D8E3609B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21F6CB-8FA2-455F-4278-9D152892A9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F8109C-6B78-547A-D8AA-FF7502AB45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3BEA5DC-28D2-DAF2-F0AA-004636F9E3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C1060F3-EB47-7A39-BC02-F5A796F00F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B4F7459-7DE4-ABB7-1FBF-8B513817F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63ABA95-B032-AA1A-48A6-CD5CBFC68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D5A4587-F8EC-3B6D-B66E-92C527DF3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0900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C55D78-4EC3-70CB-EF73-DAFBE4D9C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2C85D7-3EB0-5761-F035-2E3D70AEC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FCEC2B-5FE1-6F7B-44D7-DE6C6AA45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827AABE-071E-A0B7-601B-5A48AB810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966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0195DA4-C238-618E-1248-0B23A416D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6D1D1A0-09BA-FEBD-D84A-EF10C3DA1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023F6D-4E23-5AF4-17EE-6E539188B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1672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A363D2-FA93-EC4C-31DD-B41B9AE42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7C75557-B14C-041E-B84B-99030D07A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C9DB245-1050-6BA6-E29A-388E74B955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8F61C23-65A6-EC48-81AB-02F3C398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41E2BEA-30DE-73AB-3D2C-3DF031CF2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DA65D44-7B03-AFE6-56AB-7F4DFF51A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7910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FFD8B9-0E17-3AF1-60F3-CD3180416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6FD74C5-CE54-1042-E9F8-179B688489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A7AA549-3741-653D-66C6-422E889F7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3BB0F78-24D0-7A27-145C-676D22DB1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77B3DEE-4B09-9C7F-DD46-0F2184564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6B0656-6043-8882-91AE-615CD0C1F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959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2A225C4-A5F8-D3F6-20EE-CD234E88F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D514AD1-694E-3695-00C6-8AE0448FEF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B56083-E8BA-E15A-C08C-4F074EF651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0F84EE-83EE-4265-9FE1-E24623937D5E}" type="datetimeFigureOut">
              <a:rPr lang="fr-FR" smtClean="0"/>
              <a:t>17/06/2025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E815C1-AC91-4E4B-B8DA-293B9B42C1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48C048-3516-46DE-7804-E2B04372C6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750259-B7C1-4DD6-AE8A-70927FF8ED0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9309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8488D1F-F1D9-3825-25D3-623499FC9C64}"/>
              </a:ext>
            </a:extLst>
          </p:cNvPr>
          <p:cNvSpPr/>
          <p:nvPr/>
        </p:nvSpPr>
        <p:spPr>
          <a:xfrm>
            <a:off x="2365131" y="2848708"/>
            <a:ext cx="4985238" cy="791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4FEF76F-18EE-4D27-9C66-48B5C151E2D5}"/>
              </a:ext>
            </a:extLst>
          </p:cNvPr>
          <p:cNvSpPr/>
          <p:nvPr/>
        </p:nvSpPr>
        <p:spPr>
          <a:xfrm>
            <a:off x="2664070" y="2927838"/>
            <a:ext cx="492368" cy="4835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ED4D3EED-E667-6A86-999C-67757DDDCC19}"/>
              </a:ext>
            </a:extLst>
          </p:cNvPr>
          <p:cNvSpPr/>
          <p:nvPr/>
        </p:nvSpPr>
        <p:spPr>
          <a:xfrm>
            <a:off x="6597163" y="2927837"/>
            <a:ext cx="492368" cy="4835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1075E2-6835-3528-A528-17E884F0EC78}"/>
              </a:ext>
            </a:extLst>
          </p:cNvPr>
          <p:cNvSpPr/>
          <p:nvPr/>
        </p:nvSpPr>
        <p:spPr>
          <a:xfrm>
            <a:off x="3552091" y="1723293"/>
            <a:ext cx="4334609" cy="15826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DFD2730-2DBF-DA82-48A3-291D6E2A45AE}"/>
              </a:ext>
            </a:extLst>
          </p:cNvPr>
          <p:cNvSpPr/>
          <p:nvPr/>
        </p:nvSpPr>
        <p:spPr>
          <a:xfrm rot="5400000">
            <a:off x="6959113" y="2501413"/>
            <a:ext cx="1714498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65A9F67-7A9C-5689-D4D4-AAC44A52E807}"/>
              </a:ext>
            </a:extLst>
          </p:cNvPr>
          <p:cNvCxnSpPr/>
          <p:nvPr/>
        </p:nvCxnSpPr>
        <p:spPr>
          <a:xfrm>
            <a:off x="1705708" y="3411414"/>
            <a:ext cx="7420707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0715D-00E1-9CE2-4795-DB1E06D483AC}"/>
              </a:ext>
            </a:extLst>
          </p:cNvPr>
          <p:cNvSpPr/>
          <p:nvPr/>
        </p:nvSpPr>
        <p:spPr>
          <a:xfrm rot="16200000" flipV="1">
            <a:off x="5748703" y="2286000"/>
            <a:ext cx="949569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5C4A9FA-AEAA-0455-9ACA-F85AA3254108}"/>
              </a:ext>
            </a:extLst>
          </p:cNvPr>
          <p:cNvSpPr/>
          <p:nvPr/>
        </p:nvSpPr>
        <p:spPr>
          <a:xfrm rot="16200000" flipV="1">
            <a:off x="3851762" y="1521802"/>
            <a:ext cx="281355" cy="864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6F78D8C-7843-588C-B916-372765A39762}"/>
              </a:ext>
            </a:extLst>
          </p:cNvPr>
          <p:cNvSpPr/>
          <p:nvPr/>
        </p:nvSpPr>
        <p:spPr>
          <a:xfrm>
            <a:off x="3697896" y="1503484"/>
            <a:ext cx="589085" cy="202224"/>
          </a:xfrm>
          <a:prstGeom prst="roundRect">
            <a:avLst/>
          </a:prstGeom>
          <a:solidFill>
            <a:srgbClr val="13501B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9664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4613BA-D5BD-3FBD-388C-334569DC1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92EFA4-BC13-C4BF-4F23-599B37461152}"/>
              </a:ext>
            </a:extLst>
          </p:cNvPr>
          <p:cNvSpPr/>
          <p:nvPr/>
        </p:nvSpPr>
        <p:spPr>
          <a:xfrm>
            <a:off x="2365131" y="2848708"/>
            <a:ext cx="4985238" cy="791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9165B49-B0AB-D515-987E-B4623004DE49}"/>
              </a:ext>
            </a:extLst>
          </p:cNvPr>
          <p:cNvSpPr/>
          <p:nvPr/>
        </p:nvSpPr>
        <p:spPr>
          <a:xfrm>
            <a:off x="2664070" y="2927838"/>
            <a:ext cx="492368" cy="4835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6C5D4040-FC7A-D359-A223-3F75F9D5D856}"/>
              </a:ext>
            </a:extLst>
          </p:cNvPr>
          <p:cNvSpPr/>
          <p:nvPr/>
        </p:nvSpPr>
        <p:spPr>
          <a:xfrm>
            <a:off x="6597163" y="2927837"/>
            <a:ext cx="492368" cy="4835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A6D58B-4BBD-4051-3017-BD5A42D3697B}"/>
              </a:ext>
            </a:extLst>
          </p:cNvPr>
          <p:cNvSpPr/>
          <p:nvPr/>
        </p:nvSpPr>
        <p:spPr>
          <a:xfrm>
            <a:off x="3552091" y="1723293"/>
            <a:ext cx="4334609" cy="15826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449503D-7006-BB85-6F16-E483A3252E24}"/>
              </a:ext>
            </a:extLst>
          </p:cNvPr>
          <p:cNvSpPr/>
          <p:nvPr/>
        </p:nvSpPr>
        <p:spPr>
          <a:xfrm rot="5400000">
            <a:off x="6959113" y="2501413"/>
            <a:ext cx="1714498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85011B0-5740-462C-298E-0B198009C11D}"/>
              </a:ext>
            </a:extLst>
          </p:cNvPr>
          <p:cNvCxnSpPr/>
          <p:nvPr/>
        </p:nvCxnSpPr>
        <p:spPr>
          <a:xfrm>
            <a:off x="1705708" y="3411414"/>
            <a:ext cx="7420707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0C9A8C5F-4BC2-09C5-0FD3-FE4DD817EAFB}"/>
              </a:ext>
            </a:extLst>
          </p:cNvPr>
          <p:cNvSpPr/>
          <p:nvPr/>
        </p:nvSpPr>
        <p:spPr>
          <a:xfrm rot="16200000" flipV="1">
            <a:off x="5748703" y="2286000"/>
            <a:ext cx="949569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AB9BE57-5970-CEF4-4E89-D086871A5935}"/>
              </a:ext>
            </a:extLst>
          </p:cNvPr>
          <p:cNvSpPr/>
          <p:nvPr/>
        </p:nvSpPr>
        <p:spPr>
          <a:xfrm rot="16200000" flipV="1">
            <a:off x="3851762" y="1521802"/>
            <a:ext cx="281355" cy="864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AA8BB4DC-178E-F37A-2AF4-9786D24F389C}"/>
              </a:ext>
            </a:extLst>
          </p:cNvPr>
          <p:cNvSpPr/>
          <p:nvPr/>
        </p:nvSpPr>
        <p:spPr>
          <a:xfrm>
            <a:off x="3697896" y="1503484"/>
            <a:ext cx="589085" cy="202224"/>
          </a:xfrm>
          <a:prstGeom prst="roundRect">
            <a:avLst/>
          </a:prstGeom>
          <a:solidFill>
            <a:srgbClr val="13501B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86F3375-88C4-EA38-F8F6-81BBD521446A}"/>
              </a:ext>
            </a:extLst>
          </p:cNvPr>
          <p:cNvSpPr/>
          <p:nvPr/>
        </p:nvSpPr>
        <p:spPr>
          <a:xfrm>
            <a:off x="7778496" y="1752600"/>
            <a:ext cx="81280" cy="103553"/>
          </a:xfrm>
          <a:prstGeom prst="ellips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ABCC09FD-D496-C378-1C15-198D31E1638E}"/>
              </a:ext>
            </a:extLst>
          </p:cNvPr>
          <p:cNvCxnSpPr/>
          <p:nvPr/>
        </p:nvCxnSpPr>
        <p:spPr>
          <a:xfrm>
            <a:off x="2365131" y="1881553"/>
            <a:ext cx="1186960" cy="9671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E6CE20D1-AAD5-4A1C-2950-CA69C1BA3B3E}"/>
              </a:ext>
            </a:extLst>
          </p:cNvPr>
          <p:cNvCxnSpPr>
            <a:cxnSpLocks/>
          </p:cNvCxnSpPr>
          <p:nvPr/>
        </p:nvCxnSpPr>
        <p:spPr>
          <a:xfrm>
            <a:off x="2958611" y="1424353"/>
            <a:ext cx="765720" cy="180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3B841942-48BF-E77D-D262-00961FB87FAA}"/>
              </a:ext>
            </a:extLst>
          </p:cNvPr>
          <p:cNvCxnSpPr>
            <a:cxnSpLocks/>
          </p:cNvCxnSpPr>
          <p:nvPr/>
        </p:nvCxnSpPr>
        <p:spPr>
          <a:xfrm flipH="1">
            <a:off x="7816362" y="1784838"/>
            <a:ext cx="1310053" cy="4835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FE083A0D-F629-91B0-C18A-D32E3DCD9FA0}"/>
              </a:ext>
            </a:extLst>
          </p:cNvPr>
          <p:cNvCxnSpPr>
            <a:cxnSpLocks/>
          </p:cNvCxnSpPr>
          <p:nvPr/>
        </p:nvCxnSpPr>
        <p:spPr>
          <a:xfrm flipV="1">
            <a:off x="2910254" y="2486114"/>
            <a:ext cx="0" cy="42185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69BAACC5-898B-8A62-FD43-3C48646F341B}"/>
              </a:ext>
            </a:extLst>
          </p:cNvPr>
          <p:cNvSpPr txBox="1"/>
          <p:nvPr/>
        </p:nvSpPr>
        <p:spPr>
          <a:xfrm>
            <a:off x="1502024" y="1622083"/>
            <a:ext cx="96691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Skate </a:t>
            </a:r>
            <a:r>
              <a:rPr lang="fr-FR" dirty="0" err="1"/>
              <a:t>Board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B0FEF64-463C-BE64-BFD2-995ECAE28510}"/>
              </a:ext>
            </a:extLst>
          </p:cNvPr>
          <p:cNvSpPr txBox="1"/>
          <p:nvPr/>
        </p:nvSpPr>
        <p:spPr>
          <a:xfrm>
            <a:off x="2527057" y="958265"/>
            <a:ext cx="96691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Roue Dentée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0F1CD0E-B1BD-0BE8-CAD0-2352F9CC2479}"/>
              </a:ext>
            </a:extLst>
          </p:cNvPr>
          <p:cNvSpPr txBox="1"/>
          <p:nvPr/>
        </p:nvSpPr>
        <p:spPr>
          <a:xfrm>
            <a:off x="8421795" y="1676988"/>
            <a:ext cx="138772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Bras de chargement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039DEA46-E2C6-4375-BB3A-6ABFD4F96B29}"/>
              </a:ext>
            </a:extLst>
          </p:cNvPr>
          <p:cNvCxnSpPr>
            <a:cxnSpLocks/>
          </p:cNvCxnSpPr>
          <p:nvPr/>
        </p:nvCxnSpPr>
        <p:spPr>
          <a:xfrm flipV="1">
            <a:off x="6843347" y="2486114"/>
            <a:ext cx="0" cy="42185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F0834C90-0AD7-CE53-656C-33D8240B1D48}"/>
              </a:ext>
            </a:extLst>
          </p:cNvPr>
          <p:cNvCxnSpPr>
            <a:cxnSpLocks/>
          </p:cNvCxnSpPr>
          <p:nvPr/>
        </p:nvCxnSpPr>
        <p:spPr>
          <a:xfrm>
            <a:off x="6223487" y="2394849"/>
            <a:ext cx="0" cy="444833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6CC4410D-57D0-5A1F-1839-64DA99CA3259}"/>
              </a:ext>
            </a:extLst>
          </p:cNvPr>
          <p:cNvCxnSpPr>
            <a:cxnSpLocks/>
          </p:cNvCxnSpPr>
          <p:nvPr/>
        </p:nvCxnSpPr>
        <p:spPr>
          <a:xfrm>
            <a:off x="3998005" y="1177250"/>
            <a:ext cx="0" cy="44483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1569AE78-4979-47C0-DFED-5F7B13EE64AE}"/>
              </a:ext>
            </a:extLst>
          </p:cNvPr>
          <p:cNvSpPr txBox="1"/>
          <p:nvPr/>
        </p:nvSpPr>
        <p:spPr>
          <a:xfrm>
            <a:off x="2525798" y="2503699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6F66D54F-34C4-6A60-6617-D879A74A7BE0}"/>
              </a:ext>
            </a:extLst>
          </p:cNvPr>
          <p:cNvSpPr txBox="1"/>
          <p:nvPr/>
        </p:nvSpPr>
        <p:spPr>
          <a:xfrm>
            <a:off x="6867437" y="2524009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6AA9FF9D-7332-9F92-73EB-A5FD0C69461E}"/>
              </a:ext>
            </a:extLst>
          </p:cNvPr>
          <p:cNvSpPr txBox="1"/>
          <p:nvPr/>
        </p:nvSpPr>
        <p:spPr>
          <a:xfrm>
            <a:off x="4003538" y="1072608"/>
            <a:ext cx="214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Proue dentée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9485310-B161-20BC-EB0F-50F2AF5FBC89}"/>
              </a:ext>
            </a:extLst>
          </p:cNvPr>
          <p:cNvSpPr txBox="1"/>
          <p:nvPr/>
        </p:nvSpPr>
        <p:spPr>
          <a:xfrm>
            <a:off x="5771156" y="2351564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AF0FBF34-5BAD-EBDA-5A3E-9169B86B9DC1}"/>
              </a:ext>
            </a:extLst>
          </p:cNvPr>
          <p:cNvCxnSpPr>
            <a:cxnSpLocks/>
          </p:cNvCxnSpPr>
          <p:nvPr/>
        </p:nvCxnSpPr>
        <p:spPr>
          <a:xfrm>
            <a:off x="6922595" y="2571751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FEB18705-9E3B-99F3-497B-73A3CF114E67}"/>
              </a:ext>
            </a:extLst>
          </p:cNvPr>
          <p:cNvCxnSpPr>
            <a:cxnSpLocks/>
          </p:cNvCxnSpPr>
          <p:nvPr/>
        </p:nvCxnSpPr>
        <p:spPr>
          <a:xfrm>
            <a:off x="5790088" y="2365130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0D0700AA-52CA-A2B4-2140-358470F786B9}"/>
              </a:ext>
            </a:extLst>
          </p:cNvPr>
          <p:cNvCxnSpPr>
            <a:cxnSpLocks/>
          </p:cNvCxnSpPr>
          <p:nvPr/>
        </p:nvCxnSpPr>
        <p:spPr>
          <a:xfrm>
            <a:off x="2523951" y="2536230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5EBFDEA7-622F-4A94-0872-067799A85418}"/>
              </a:ext>
            </a:extLst>
          </p:cNvPr>
          <p:cNvCxnSpPr>
            <a:cxnSpLocks/>
          </p:cNvCxnSpPr>
          <p:nvPr/>
        </p:nvCxnSpPr>
        <p:spPr>
          <a:xfrm>
            <a:off x="4087955" y="1072608"/>
            <a:ext cx="1328106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471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C81C7B-B45A-3CFF-D3D6-75D97E72F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D772D98-39F8-C10E-637C-CAED4A0575A3}"/>
              </a:ext>
            </a:extLst>
          </p:cNvPr>
          <p:cNvSpPr/>
          <p:nvPr/>
        </p:nvSpPr>
        <p:spPr>
          <a:xfrm>
            <a:off x="2365131" y="2848708"/>
            <a:ext cx="4985238" cy="791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B58962FE-C786-FC0F-9EC2-0D199F707B80}"/>
              </a:ext>
            </a:extLst>
          </p:cNvPr>
          <p:cNvSpPr/>
          <p:nvPr/>
        </p:nvSpPr>
        <p:spPr>
          <a:xfrm>
            <a:off x="2664070" y="2927838"/>
            <a:ext cx="492368" cy="4835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172A936-32A3-1BF9-7CE0-4D2EE53AA5F2}"/>
              </a:ext>
            </a:extLst>
          </p:cNvPr>
          <p:cNvSpPr/>
          <p:nvPr/>
        </p:nvSpPr>
        <p:spPr>
          <a:xfrm>
            <a:off x="6597163" y="2927837"/>
            <a:ext cx="492368" cy="4835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11383B-FC3F-778A-4702-C5997A16FC1A}"/>
              </a:ext>
            </a:extLst>
          </p:cNvPr>
          <p:cNvSpPr/>
          <p:nvPr/>
        </p:nvSpPr>
        <p:spPr>
          <a:xfrm>
            <a:off x="3552091" y="1723293"/>
            <a:ext cx="4334609" cy="15826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3CAFE5-66B6-D2F1-3F31-CE1F9D43E400}"/>
              </a:ext>
            </a:extLst>
          </p:cNvPr>
          <p:cNvSpPr/>
          <p:nvPr/>
        </p:nvSpPr>
        <p:spPr>
          <a:xfrm rot="5400000">
            <a:off x="6959113" y="2501413"/>
            <a:ext cx="1714498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2DBC070-E4DA-4392-EB7F-CF263980F96D}"/>
              </a:ext>
            </a:extLst>
          </p:cNvPr>
          <p:cNvCxnSpPr/>
          <p:nvPr/>
        </p:nvCxnSpPr>
        <p:spPr>
          <a:xfrm>
            <a:off x="1705708" y="3411414"/>
            <a:ext cx="7420707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A796E6AB-B820-6F48-B3B8-93F4B5D86F3E}"/>
              </a:ext>
            </a:extLst>
          </p:cNvPr>
          <p:cNvSpPr/>
          <p:nvPr/>
        </p:nvSpPr>
        <p:spPr>
          <a:xfrm rot="16200000" flipV="1">
            <a:off x="5748703" y="2286000"/>
            <a:ext cx="949569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E5D86D-0CF8-7937-D5F6-58CF72CA8AED}"/>
              </a:ext>
            </a:extLst>
          </p:cNvPr>
          <p:cNvSpPr/>
          <p:nvPr/>
        </p:nvSpPr>
        <p:spPr>
          <a:xfrm rot="16200000" flipV="1">
            <a:off x="3851762" y="1521802"/>
            <a:ext cx="281355" cy="864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06405AA-08B8-1CDA-11CD-C4759A6147B5}"/>
              </a:ext>
            </a:extLst>
          </p:cNvPr>
          <p:cNvSpPr/>
          <p:nvPr/>
        </p:nvSpPr>
        <p:spPr>
          <a:xfrm>
            <a:off x="3697896" y="1503484"/>
            <a:ext cx="589085" cy="202224"/>
          </a:xfrm>
          <a:prstGeom prst="roundRect">
            <a:avLst/>
          </a:prstGeom>
          <a:solidFill>
            <a:srgbClr val="13501B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BDDAA50F-8C81-B061-127C-2FCFBB6AD6A5}"/>
              </a:ext>
            </a:extLst>
          </p:cNvPr>
          <p:cNvSpPr/>
          <p:nvPr/>
        </p:nvSpPr>
        <p:spPr>
          <a:xfrm>
            <a:off x="7778496" y="1752600"/>
            <a:ext cx="81280" cy="103553"/>
          </a:xfrm>
          <a:prstGeom prst="ellips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F0C070E9-FAA9-7CA0-2D04-5A554D590E11}"/>
              </a:ext>
            </a:extLst>
          </p:cNvPr>
          <p:cNvCxnSpPr/>
          <p:nvPr/>
        </p:nvCxnSpPr>
        <p:spPr>
          <a:xfrm>
            <a:off x="2365131" y="1881553"/>
            <a:ext cx="1186960" cy="9671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607418E4-73C1-D979-E223-ECC904080040}"/>
              </a:ext>
            </a:extLst>
          </p:cNvPr>
          <p:cNvCxnSpPr>
            <a:cxnSpLocks/>
          </p:cNvCxnSpPr>
          <p:nvPr/>
        </p:nvCxnSpPr>
        <p:spPr>
          <a:xfrm>
            <a:off x="2958611" y="1424353"/>
            <a:ext cx="765720" cy="180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D7B9DFA9-B88E-5032-2C6B-056E1DA6301A}"/>
              </a:ext>
            </a:extLst>
          </p:cNvPr>
          <p:cNvCxnSpPr>
            <a:cxnSpLocks/>
          </p:cNvCxnSpPr>
          <p:nvPr/>
        </p:nvCxnSpPr>
        <p:spPr>
          <a:xfrm flipH="1">
            <a:off x="7816362" y="1784838"/>
            <a:ext cx="1310053" cy="4835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D3AAA787-981C-FA40-9205-D48711687021}"/>
              </a:ext>
            </a:extLst>
          </p:cNvPr>
          <p:cNvCxnSpPr>
            <a:cxnSpLocks/>
          </p:cNvCxnSpPr>
          <p:nvPr/>
        </p:nvCxnSpPr>
        <p:spPr>
          <a:xfrm flipV="1">
            <a:off x="2910254" y="2486114"/>
            <a:ext cx="0" cy="42185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EFCFCA57-7B64-2F89-7253-8126C0ADE826}"/>
              </a:ext>
            </a:extLst>
          </p:cNvPr>
          <p:cNvSpPr txBox="1"/>
          <p:nvPr/>
        </p:nvSpPr>
        <p:spPr>
          <a:xfrm>
            <a:off x="1502024" y="1622083"/>
            <a:ext cx="96691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Skate </a:t>
            </a:r>
            <a:r>
              <a:rPr lang="fr-FR" dirty="0" err="1"/>
              <a:t>Board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07AB59FC-DFB7-7761-C315-1048F826B315}"/>
              </a:ext>
            </a:extLst>
          </p:cNvPr>
          <p:cNvSpPr txBox="1"/>
          <p:nvPr/>
        </p:nvSpPr>
        <p:spPr>
          <a:xfrm>
            <a:off x="2527057" y="958265"/>
            <a:ext cx="96691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Roue Dentée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771053C-9EB5-EA35-1549-CD0B79617CB9}"/>
              </a:ext>
            </a:extLst>
          </p:cNvPr>
          <p:cNvSpPr txBox="1"/>
          <p:nvPr/>
        </p:nvSpPr>
        <p:spPr>
          <a:xfrm>
            <a:off x="8421795" y="1676988"/>
            <a:ext cx="138772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Bras de chargement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D1A16539-52EE-F15A-77F4-D85DF685AF4D}"/>
              </a:ext>
            </a:extLst>
          </p:cNvPr>
          <p:cNvCxnSpPr>
            <a:cxnSpLocks/>
          </p:cNvCxnSpPr>
          <p:nvPr/>
        </p:nvCxnSpPr>
        <p:spPr>
          <a:xfrm flipV="1">
            <a:off x="6843347" y="2486114"/>
            <a:ext cx="0" cy="42185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0FB1FC15-A5EB-BBFD-B81F-F5D476B60240}"/>
              </a:ext>
            </a:extLst>
          </p:cNvPr>
          <p:cNvCxnSpPr>
            <a:cxnSpLocks/>
          </p:cNvCxnSpPr>
          <p:nvPr/>
        </p:nvCxnSpPr>
        <p:spPr>
          <a:xfrm>
            <a:off x="6223487" y="2394849"/>
            <a:ext cx="0" cy="444833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8358B737-5E5A-E8CD-3889-3BD4D7ADDF13}"/>
              </a:ext>
            </a:extLst>
          </p:cNvPr>
          <p:cNvCxnSpPr>
            <a:cxnSpLocks/>
          </p:cNvCxnSpPr>
          <p:nvPr/>
        </p:nvCxnSpPr>
        <p:spPr>
          <a:xfrm>
            <a:off x="3998005" y="1177250"/>
            <a:ext cx="0" cy="44483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7E06D5A6-B04F-FCA9-8EC2-664A0BFBD2BC}"/>
              </a:ext>
            </a:extLst>
          </p:cNvPr>
          <p:cNvSpPr txBox="1"/>
          <p:nvPr/>
        </p:nvSpPr>
        <p:spPr>
          <a:xfrm>
            <a:off x="2525798" y="2503699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8E27C8D4-648F-6844-E095-9246264A82C1}"/>
              </a:ext>
            </a:extLst>
          </p:cNvPr>
          <p:cNvSpPr txBox="1"/>
          <p:nvPr/>
        </p:nvSpPr>
        <p:spPr>
          <a:xfrm>
            <a:off x="6867437" y="2524009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2425B95-A6F6-142F-EFBC-18889AABB9B2}"/>
              </a:ext>
            </a:extLst>
          </p:cNvPr>
          <p:cNvSpPr txBox="1"/>
          <p:nvPr/>
        </p:nvSpPr>
        <p:spPr>
          <a:xfrm>
            <a:off x="4003538" y="1072608"/>
            <a:ext cx="214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Proue dentée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DB3D086-9CAB-F3C5-3D81-7CC06855B3F8}"/>
              </a:ext>
            </a:extLst>
          </p:cNvPr>
          <p:cNvSpPr txBox="1"/>
          <p:nvPr/>
        </p:nvSpPr>
        <p:spPr>
          <a:xfrm>
            <a:off x="5771156" y="2351564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8FF828D7-1DCC-8C3A-865A-BC8F7A9CAC27}"/>
              </a:ext>
            </a:extLst>
          </p:cNvPr>
          <p:cNvCxnSpPr>
            <a:cxnSpLocks/>
          </p:cNvCxnSpPr>
          <p:nvPr/>
        </p:nvCxnSpPr>
        <p:spPr>
          <a:xfrm>
            <a:off x="6922595" y="2571751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BFB750E4-1D37-3B47-5F70-308B122DB0D6}"/>
              </a:ext>
            </a:extLst>
          </p:cNvPr>
          <p:cNvCxnSpPr>
            <a:cxnSpLocks/>
          </p:cNvCxnSpPr>
          <p:nvPr/>
        </p:nvCxnSpPr>
        <p:spPr>
          <a:xfrm>
            <a:off x="5790088" y="2365130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70A41E87-7613-DEEE-8B9F-5DEBF58F0D19}"/>
              </a:ext>
            </a:extLst>
          </p:cNvPr>
          <p:cNvCxnSpPr>
            <a:cxnSpLocks/>
          </p:cNvCxnSpPr>
          <p:nvPr/>
        </p:nvCxnSpPr>
        <p:spPr>
          <a:xfrm>
            <a:off x="2523951" y="2536230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BDB592C1-618D-7ECB-6F18-F788FD61D8B5}"/>
              </a:ext>
            </a:extLst>
          </p:cNvPr>
          <p:cNvCxnSpPr>
            <a:cxnSpLocks/>
          </p:cNvCxnSpPr>
          <p:nvPr/>
        </p:nvCxnSpPr>
        <p:spPr>
          <a:xfrm>
            <a:off x="4087955" y="1072608"/>
            <a:ext cx="1328106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51048103-9FC4-B212-A78B-600BD00B02B1}"/>
              </a:ext>
            </a:extLst>
          </p:cNvPr>
          <p:cNvCxnSpPr>
            <a:cxnSpLocks/>
          </p:cNvCxnSpPr>
          <p:nvPr/>
        </p:nvCxnSpPr>
        <p:spPr>
          <a:xfrm flipV="1">
            <a:off x="2933141" y="3679490"/>
            <a:ext cx="3908826" cy="85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22626C05-0261-9A6B-14E0-D70C0E471248}"/>
              </a:ext>
            </a:extLst>
          </p:cNvPr>
          <p:cNvCxnSpPr>
            <a:cxnSpLocks/>
          </p:cNvCxnSpPr>
          <p:nvPr/>
        </p:nvCxnSpPr>
        <p:spPr>
          <a:xfrm flipH="1">
            <a:off x="2903337" y="2927837"/>
            <a:ext cx="6917" cy="88802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67FBFCA5-3C29-011D-A1C7-7315FE232CE3}"/>
              </a:ext>
            </a:extLst>
          </p:cNvPr>
          <p:cNvCxnSpPr>
            <a:cxnSpLocks/>
          </p:cNvCxnSpPr>
          <p:nvPr/>
        </p:nvCxnSpPr>
        <p:spPr>
          <a:xfrm>
            <a:off x="6843347" y="2927837"/>
            <a:ext cx="24090" cy="93265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5234F5B2-F62B-D424-D828-7C4B80FA4068}"/>
              </a:ext>
            </a:extLst>
          </p:cNvPr>
          <p:cNvCxnSpPr>
            <a:cxnSpLocks/>
          </p:cNvCxnSpPr>
          <p:nvPr/>
        </p:nvCxnSpPr>
        <p:spPr>
          <a:xfrm flipV="1">
            <a:off x="2864595" y="2090122"/>
            <a:ext cx="3340697" cy="91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65BECABD-3B55-392C-55D4-35C331048DFF}"/>
              </a:ext>
            </a:extLst>
          </p:cNvPr>
          <p:cNvCxnSpPr>
            <a:cxnSpLocks/>
          </p:cNvCxnSpPr>
          <p:nvPr/>
        </p:nvCxnSpPr>
        <p:spPr>
          <a:xfrm>
            <a:off x="6223487" y="1389523"/>
            <a:ext cx="15928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96B0E9C8-DB2C-7D67-C8C6-7D44F2A1A0B2}"/>
              </a:ext>
            </a:extLst>
          </p:cNvPr>
          <p:cNvCxnSpPr>
            <a:cxnSpLocks/>
          </p:cNvCxnSpPr>
          <p:nvPr/>
        </p:nvCxnSpPr>
        <p:spPr>
          <a:xfrm>
            <a:off x="4003538" y="820637"/>
            <a:ext cx="3806516" cy="84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F82997D-A99E-D810-BC01-6C79FEA5AE92}"/>
              </a:ext>
            </a:extLst>
          </p:cNvPr>
          <p:cNvCxnSpPr>
            <a:cxnSpLocks/>
          </p:cNvCxnSpPr>
          <p:nvPr/>
        </p:nvCxnSpPr>
        <p:spPr>
          <a:xfrm flipH="1">
            <a:off x="3996621" y="628596"/>
            <a:ext cx="6917" cy="88802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86DD3A6F-9850-8182-89CF-3487CD3F4868}"/>
              </a:ext>
            </a:extLst>
          </p:cNvPr>
          <p:cNvCxnSpPr>
            <a:cxnSpLocks/>
          </p:cNvCxnSpPr>
          <p:nvPr/>
        </p:nvCxnSpPr>
        <p:spPr>
          <a:xfrm>
            <a:off x="7806573" y="637912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C1ED027A-6886-4663-DADD-F2CD32231EB8}"/>
              </a:ext>
            </a:extLst>
          </p:cNvPr>
          <p:cNvCxnSpPr>
            <a:cxnSpLocks/>
          </p:cNvCxnSpPr>
          <p:nvPr/>
        </p:nvCxnSpPr>
        <p:spPr>
          <a:xfrm>
            <a:off x="6211517" y="1046284"/>
            <a:ext cx="7980" cy="67700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3101FD00-CB9F-4041-BC31-6D826AE50E28}"/>
              </a:ext>
            </a:extLst>
          </p:cNvPr>
          <p:cNvCxnSpPr>
            <a:cxnSpLocks/>
          </p:cNvCxnSpPr>
          <p:nvPr/>
        </p:nvCxnSpPr>
        <p:spPr>
          <a:xfrm>
            <a:off x="2903337" y="1480507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E8804645-EEF2-C9DC-BC12-9A3B98731E77}"/>
              </a:ext>
            </a:extLst>
          </p:cNvPr>
          <p:cNvCxnSpPr>
            <a:cxnSpLocks/>
          </p:cNvCxnSpPr>
          <p:nvPr/>
        </p:nvCxnSpPr>
        <p:spPr>
          <a:xfrm>
            <a:off x="6219497" y="1534540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8033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7FAE0-0D03-72E4-19D8-236AF6EA3B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F91792C-55C1-F18B-684D-FF740C2F9063}"/>
              </a:ext>
            </a:extLst>
          </p:cNvPr>
          <p:cNvSpPr/>
          <p:nvPr/>
        </p:nvSpPr>
        <p:spPr>
          <a:xfrm>
            <a:off x="2365131" y="2848708"/>
            <a:ext cx="4985238" cy="791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73C02E9-C98B-1A53-B518-8425FF74A84F}"/>
              </a:ext>
            </a:extLst>
          </p:cNvPr>
          <p:cNvSpPr/>
          <p:nvPr/>
        </p:nvSpPr>
        <p:spPr>
          <a:xfrm>
            <a:off x="2664070" y="2927838"/>
            <a:ext cx="492368" cy="4835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EC197BE-A6D6-F9E5-B471-A7C445A9C65E}"/>
              </a:ext>
            </a:extLst>
          </p:cNvPr>
          <p:cNvSpPr/>
          <p:nvPr/>
        </p:nvSpPr>
        <p:spPr>
          <a:xfrm>
            <a:off x="6597163" y="2927837"/>
            <a:ext cx="492368" cy="4835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DF549BF5-69CD-8C0D-7E95-561039375345}"/>
              </a:ext>
            </a:extLst>
          </p:cNvPr>
          <p:cNvCxnSpPr>
            <a:cxnSpLocks/>
          </p:cNvCxnSpPr>
          <p:nvPr/>
        </p:nvCxnSpPr>
        <p:spPr>
          <a:xfrm flipV="1">
            <a:off x="2910254" y="2486114"/>
            <a:ext cx="0" cy="42185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D43760AD-D7C6-9016-66B3-C50B1E4652C3}"/>
              </a:ext>
            </a:extLst>
          </p:cNvPr>
          <p:cNvCxnSpPr>
            <a:cxnSpLocks/>
          </p:cNvCxnSpPr>
          <p:nvPr/>
        </p:nvCxnSpPr>
        <p:spPr>
          <a:xfrm flipV="1">
            <a:off x="6843347" y="2486114"/>
            <a:ext cx="0" cy="42185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22DE9ED8-7D58-D8E4-36B6-AE323795B95D}"/>
              </a:ext>
            </a:extLst>
          </p:cNvPr>
          <p:cNvCxnSpPr>
            <a:cxnSpLocks/>
          </p:cNvCxnSpPr>
          <p:nvPr/>
        </p:nvCxnSpPr>
        <p:spPr>
          <a:xfrm>
            <a:off x="6223487" y="2394849"/>
            <a:ext cx="0" cy="444833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2165B282-5F60-6E5F-D309-8C89C215BE07}"/>
              </a:ext>
            </a:extLst>
          </p:cNvPr>
          <p:cNvSpPr txBox="1"/>
          <p:nvPr/>
        </p:nvSpPr>
        <p:spPr>
          <a:xfrm>
            <a:off x="2525798" y="2503699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7B6DFCF9-B284-BCFE-2683-43183E2A20FC}"/>
              </a:ext>
            </a:extLst>
          </p:cNvPr>
          <p:cNvSpPr txBox="1"/>
          <p:nvPr/>
        </p:nvSpPr>
        <p:spPr>
          <a:xfrm>
            <a:off x="6867437" y="2524009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49F2AAB-ACDF-CE2F-E181-643FDECE16F7}"/>
              </a:ext>
            </a:extLst>
          </p:cNvPr>
          <p:cNvSpPr txBox="1"/>
          <p:nvPr/>
        </p:nvSpPr>
        <p:spPr>
          <a:xfrm>
            <a:off x="5771156" y="2351564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14636E46-D7C0-381B-BD41-B6533598ED23}"/>
              </a:ext>
            </a:extLst>
          </p:cNvPr>
          <p:cNvCxnSpPr>
            <a:cxnSpLocks/>
          </p:cNvCxnSpPr>
          <p:nvPr/>
        </p:nvCxnSpPr>
        <p:spPr>
          <a:xfrm>
            <a:off x="6922595" y="2571751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7DB1307C-6744-442A-72ED-1E2DF9E7915B}"/>
              </a:ext>
            </a:extLst>
          </p:cNvPr>
          <p:cNvCxnSpPr>
            <a:cxnSpLocks/>
          </p:cNvCxnSpPr>
          <p:nvPr/>
        </p:nvCxnSpPr>
        <p:spPr>
          <a:xfrm>
            <a:off x="5790088" y="2365130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1B533CBB-C1E3-9205-F2D6-0311BDBE1507}"/>
              </a:ext>
            </a:extLst>
          </p:cNvPr>
          <p:cNvCxnSpPr>
            <a:cxnSpLocks/>
          </p:cNvCxnSpPr>
          <p:nvPr/>
        </p:nvCxnSpPr>
        <p:spPr>
          <a:xfrm>
            <a:off x="2523951" y="2536230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57C0B0A7-2755-5D14-9265-224871B2CA2D}"/>
              </a:ext>
            </a:extLst>
          </p:cNvPr>
          <p:cNvCxnSpPr>
            <a:cxnSpLocks/>
          </p:cNvCxnSpPr>
          <p:nvPr/>
        </p:nvCxnSpPr>
        <p:spPr>
          <a:xfrm flipH="1">
            <a:off x="2903337" y="2927837"/>
            <a:ext cx="6917" cy="88802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7000DFD9-D327-3B78-C20C-45950D68D009}"/>
              </a:ext>
            </a:extLst>
          </p:cNvPr>
          <p:cNvCxnSpPr>
            <a:cxnSpLocks/>
          </p:cNvCxnSpPr>
          <p:nvPr/>
        </p:nvCxnSpPr>
        <p:spPr>
          <a:xfrm>
            <a:off x="6843347" y="2927837"/>
            <a:ext cx="24090" cy="93265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10BCFA22-BC58-EEC1-1D69-010BAFB325AC}"/>
              </a:ext>
            </a:extLst>
          </p:cNvPr>
          <p:cNvCxnSpPr>
            <a:cxnSpLocks/>
          </p:cNvCxnSpPr>
          <p:nvPr/>
        </p:nvCxnSpPr>
        <p:spPr>
          <a:xfrm flipV="1">
            <a:off x="2864595" y="2090122"/>
            <a:ext cx="3340697" cy="91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BDD93F59-96E7-9914-6C5B-BA9049C12E0D}"/>
              </a:ext>
            </a:extLst>
          </p:cNvPr>
          <p:cNvCxnSpPr>
            <a:cxnSpLocks/>
          </p:cNvCxnSpPr>
          <p:nvPr/>
        </p:nvCxnSpPr>
        <p:spPr>
          <a:xfrm>
            <a:off x="2903337" y="1480507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7DFBF388-C0D3-A804-A84F-D56A6AC63DCB}"/>
              </a:ext>
            </a:extLst>
          </p:cNvPr>
          <p:cNvCxnSpPr>
            <a:cxnSpLocks/>
          </p:cNvCxnSpPr>
          <p:nvPr/>
        </p:nvCxnSpPr>
        <p:spPr>
          <a:xfrm>
            <a:off x="6219497" y="1534540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439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D18B18-0111-E893-C371-10DEA95ACF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150007-6197-2C3F-7520-F5EB061F6D0E}"/>
              </a:ext>
            </a:extLst>
          </p:cNvPr>
          <p:cNvSpPr/>
          <p:nvPr/>
        </p:nvSpPr>
        <p:spPr>
          <a:xfrm>
            <a:off x="2365131" y="2848708"/>
            <a:ext cx="4985238" cy="7913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A266166C-C1EB-CA2A-230C-83774B4DB71F}"/>
              </a:ext>
            </a:extLst>
          </p:cNvPr>
          <p:cNvSpPr/>
          <p:nvPr/>
        </p:nvSpPr>
        <p:spPr>
          <a:xfrm>
            <a:off x="2664070" y="2927838"/>
            <a:ext cx="492368" cy="4835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F61C63FD-CA8F-83D1-149D-E01A9E996ADF}"/>
              </a:ext>
            </a:extLst>
          </p:cNvPr>
          <p:cNvSpPr/>
          <p:nvPr/>
        </p:nvSpPr>
        <p:spPr>
          <a:xfrm>
            <a:off x="6597163" y="2927837"/>
            <a:ext cx="492368" cy="483577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6F3B75-5536-879A-1CF3-FAC68426D251}"/>
              </a:ext>
            </a:extLst>
          </p:cNvPr>
          <p:cNvSpPr/>
          <p:nvPr/>
        </p:nvSpPr>
        <p:spPr>
          <a:xfrm>
            <a:off x="3552091" y="1723293"/>
            <a:ext cx="4334609" cy="15826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1843F1-17BF-882A-2CF4-E4291DE8CFEC}"/>
              </a:ext>
            </a:extLst>
          </p:cNvPr>
          <p:cNvSpPr/>
          <p:nvPr/>
        </p:nvSpPr>
        <p:spPr>
          <a:xfrm rot="5400000">
            <a:off x="6959113" y="2501413"/>
            <a:ext cx="1714498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ADDA7AC-6B16-FAA6-8FF1-0B12971F6E49}"/>
              </a:ext>
            </a:extLst>
          </p:cNvPr>
          <p:cNvCxnSpPr/>
          <p:nvPr/>
        </p:nvCxnSpPr>
        <p:spPr>
          <a:xfrm>
            <a:off x="1705708" y="3411414"/>
            <a:ext cx="7420707" cy="0"/>
          </a:xfrm>
          <a:prstGeom prst="line">
            <a:avLst/>
          </a:prstGeom>
          <a:ln w="571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F7FD8963-C3A0-1070-C111-A99C4C9FFBB3}"/>
              </a:ext>
            </a:extLst>
          </p:cNvPr>
          <p:cNvSpPr/>
          <p:nvPr/>
        </p:nvSpPr>
        <p:spPr>
          <a:xfrm rot="16200000" flipV="1">
            <a:off x="5748703" y="2286000"/>
            <a:ext cx="949569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2C6A35E-A9B7-7B86-D8A1-5064881ED1D8}"/>
              </a:ext>
            </a:extLst>
          </p:cNvPr>
          <p:cNvSpPr/>
          <p:nvPr/>
        </p:nvSpPr>
        <p:spPr>
          <a:xfrm rot="16200000" flipV="1">
            <a:off x="3851762" y="1521802"/>
            <a:ext cx="281355" cy="864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13E403A6-ACF1-743B-8863-E0A9D840F514}"/>
              </a:ext>
            </a:extLst>
          </p:cNvPr>
          <p:cNvSpPr/>
          <p:nvPr/>
        </p:nvSpPr>
        <p:spPr>
          <a:xfrm>
            <a:off x="3697896" y="1503484"/>
            <a:ext cx="589085" cy="202224"/>
          </a:xfrm>
          <a:prstGeom prst="roundRect">
            <a:avLst/>
          </a:prstGeom>
          <a:solidFill>
            <a:srgbClr val="13501B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23A51AFD-3424-9E7B-5A05-2E850207351D}"/>
              </a:ext>
            </a:extLst>
          </p:cNvPr>
          <p:cNvSpPr/>
          <p:nvPr/>
        </p:nvSpPr>
        <p:spPr>
          <a:xfrm>
            <a:off x="7778496" y="1752600"/>
            <a:ext cx="81280" cy="103553"/>
          </a:xfrm>
          <a:prstGeom prst="ellips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64D29D7D-33D3-8015-5DC2-DEC5F290100B}"/>
              </a:ext>
            </a:extLst>
          </p:cNvPr>
          <p:cNvCxnSpPr/>
          <p:nvPr/>
        </p:nvCxnSpPr>
        <p:spPr>
          <a:xfrm>
            <a:off x="2365131" y="1881553"/>
            <a:ext cx="1186960" cy="9671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4FCB068F-4E94-3311-2FA8-A4F2797B80F0}"/>
              </a:ext>
            </a:extLst>
          </p:cNvPr>
          <p:cNvCxnSpPr>
            <a:cxnSpLocks/>
          </p:cNvCxnSpPr>
          <p:nvPr/>
        </p:nvCxnSpPr>
        <p:spPr>
          <a:xfrm>
            <a:off x="2958611" y="1424353"/>
            <a:ext cx="765720" cy="180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D820222C-0F4F-0B42-0FF9-A0309104F207}"/>
              </a:ext>
            </a:extLst>
          </p:cNvPr>
          <p:cNvCxnSpPr>
            <a:cxnSpLocks/>
          </p:cNvCxnSpPr>
          <p:nvPr/>
        </p:nvCxnSpPr>
        <p:spPr>
          <a:xfrm flipH="1">
            <a:off x="7816362" y="1784838"/>
            <a:ext cx="1310053" cy="4835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6DF988DA-A33C-C7CE-FE2E-C117A4F9C442}"/>
              </a:ext>
            </a:extLst>
          </p:cNvPr>
          <p:cNvCxnSpPr>
            <a:cxnSpLocks/>
          </p:cNvCxnSpPr>
          <p:nvPr/>
        </p:nvCxnSpPr>
        <p:spPr>
          <a:xfrm flipV="1">
            <a:off x="2910254" y="2486114"/>
            <a:ext cx="0" cy="42185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A66F5239-4C0C-D6F5-EF66-5DA7C1CBADF0}"/>
              </a:ext>
            </a:extLst>
          </p:cNvPr>
          <p:cNvSpPr txBox="1"/>
          <p:nvPr/>
        </p:nvSpPr>
        <p:spPr>
          <a:xfrm>
            <a:off x="1502024" y="1622083"/>
            <a:ext cx="96691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Skate </a:t>
            </a:r>
            <a:r>
              <a:rPr lang="fr-FR" dirty="0" err="1"/>
              <a:t>Board</a:t>
            </a:r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E981638-12D3-6A2A-2548-24CDB091A0F2}"/>
              </a:ext>
            </a:extLst>
          </p:cNvPr>
          <p:cNvSpPr txBox="1"/>
          <p:nvPr/>
        </p:nvSpPr>
        <p:spPr>
          <a:xfrm>
            <a:off x="2527057" y="958265"/>
            <a:ext cx="96691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Roue Dentée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A0DED409-3CEC-9111-BC43-8DCAE0EA40C6}"/>
              </a:ext>
            </a:extLst>
          </p:cNvPr>
          <p:cNvSpPr txBox="1"/>
          <p:nvPr/>
        </p:nvSpPr>
        <p:spPr>
          <a:xfrm>
            <a:off x="8421795" y="1676988"/>
            <a:ext cx="138772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Bras de chargement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6471900F-C37F-A501-1452-2934B77D10D0}"/>
              </a:ext>
            </a:extLst>
          </p:cNvPr>
          <p:cNvCxnSpPr>
            <a:cxnSpLocks/>
          </p:cNvCxnSpPr>
          <p:nvPr/>
        </p:nvCxnSpPr>
        <p:spPr>
          <a:xfrm flipV="1">
            <a:off x="6843347" y="2486114"/>
            <a:ext cx="0" cy="42185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33C8BC9E-A319-A40F-C4EC-1980993CC7DA}"/>
              </a:ext>
            </a:extLst>
          </p:cNvPr>
          <p:cNvCxnSpPr>
            <a:cxnSpLocks/>
          </p:cNvCxnSpPr>
          <p:nvPr/>
        </p:nvCxnSpPr>
        <p:spPr>
          <a:xfrm>
            <a:off x="6223487" y="2394849"/>
            <a:ext cx="0" cy="444833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B86ACCCF-8B05-CB1B-CB43-25C891900FAF}"/>
              </a:ext>
            </a:extLst>
          </p:cNvPr>
          <p:cNvCxnSpPr>
            <a:cxnSpLocks/>
          </p:cNvCxnSpPr>
          <p:nvPr/>
        </p:nvCxnSpPr>
        <p:spPr>
          <a:xfrm>
            <a:off x="3998005" y="1177250"/>
            <a:ext cx="0" cy="44483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2246B71A-9A4C-766F-9ED6-120B2022B7B5}"/>
              </a:ext>
            </a:extLst>
          </p:cNvPr>
          <p:cNvSpPr txBox="1"/>
          <p:nvPr/>
        </p:nvSpPr>
        <p:spPr>
          <a:xfrm>
            <a:off x="2525798" y="2503699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80F74DD-BF07-6C36-33EC-1B6DF4EDA40C}"/>
              </a:ext>
            </a:extLst>
          </p:cNvPr>
          <p:cNvSpPr txBox="1"/>
          <p:nvPr/>
        </p:nvSpPr>
        <p:spPr>
          <a:xfrm>
            <a:off x="6867437" y="2524009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6EC0994-649A-B9EC-52CE-99B294BE3D28}"/>
              </a:ext>
            </a:extLst>
          </p:cNvPr>
          <p:cNvSpPr txBox="1"/>
          <p:nvPr/>
        </p:nvSpPr>
        <p:spPr>
          <a:xfrm>
            <a:off x="4003538" y="1072608"/>
            <a:ext cx="214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Proue dentée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D30FAE0-5855-17D4-14AA-B2C19EEA9D40}"/>
              </a:ext>
            </a:extLst>
          </p:cNvPr>
          <p:cNvSpPr txBox="1"/>
          <p:nvPr/>
        </p:nvSpPr>
        <p:spPr>
          <a:xfrm>
            <a:off x="5771156" y="2351564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</a:t>
            </a:r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3797500D-AAA6-5663-8396-A0654E0C2BC2}"/>
              </a:ext>
            </a:extLst>
          </p:cNvPr>
          <p:cNvCxnSpPr>
            <a:cxnSpLocks/>
          </p:cNvCxnSpPr>
          <p:nvPr/>
        </p:nvCxnSpPr>
        <p:spPr>
          <a:xfrm>
            <a:off x="6922595" y="2571751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5A6D868E-EDCB-31E2-DCF4-0D452753C787}"/>
              </a:ext>
            </a:extLst>
          </p:cNvPr>
          <p:cNvCxnSpPr>
            <a:cxnSpLocks/>
          </p:cNvCxnSpPr>
          <p:nvPr/>
        </p:nvCxnSpPr>
        <p:spPr>
          <a:xfrm>
            <a:off x="5790088" y="2365130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Connecteur droit avec flèche 38">
            <a:extLst>
              <a:ext uri="{FF2B5EF4-FFF2-40B4-BE49-F238E27FC236}">
                <a16:creationId xmlns:a16="http://schemas.microsoft.com/office/drawing/2014/main" id="{F038156C-C619-604E-0B18-0CC16ADCF798}"/>
              </a:ext>
            </a:extLst>
          </p:cNvPr>
          <p:cNvCxnSpPr>
            <a:cxnSpLocks/>
          </p:cNvCxnSpPr>
          <p:nvPr/>
        </p:nvCxnSpPr>
        <p:spPr>
          <a:xfrm>
            <a:off x="2523951" y="2536230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DC48A49C-AC03-F0CB-4287-86EDFCDEC25C}"/>
              </a:ext>
            </a:extLst>
          </p:cNvPr>
          <p:cNvCxnSpPr>
            <a:cxnSpLocks/>
          </p:cNvCxnSpPr>
          <p:nvPr/>
        </p:nvCxnSpPr>
        <p:spPr>
          <a:xfrm>
            <a:off x="4087955" y="1072608"/>
            <a:ext cx="1328106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B9E95C5E-BB68-5B5F-6F97-5A89FF23A507}"/>
              </a:ext>
            </a:extLst>
          </p:cNvPr>
          <p:cNvCxnSpPr>
            <a:cxnSpLocks/>
          </p:cNvCxnSpPr>
          <p:nvPr/>
        </p:nvCxnSpPr>
        <p:spPr>
          <a:xfrm flipV="1">
            <a:off x="2933141" y="3679490"/>
            <a:ext cx="3908826" cy="855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A76DE86-5E7F-18AC-402F-84D4D7155A8F}"/>
              </a:ext>
            </a:extLst>
          </p:cNvPr>
          <p:cNvCxnSpPr>
            <a:cxnSpLocks/>
          </p:cNvCxnSpPr>
          <p:nvPr/>
        </p:nvCxnSpPr>
        <p:spPr>
          <a:xfrm flipH="1">
            <a:off x="2903337" y="2927837"/>
            <a:ext cx="6917" cy="88802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CC3DEA89-3798-DB5D-A42B-76106ED2462F}"/>
              </a:ext>
            </a:extLst>
          </p:cNvPr>
          <p:cNvCxnSpPr>
            <a:cxnSpLocks/>
          </p:cNvCxnSpPr>
          <p:nvPr/>
        </p:nvCxnSpPr>
        <p:spPr>
          <a:xfrm>
            <a:off x="6843347" y="2927837"/>
            <a:ext cx="24090" cy="93265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15DC0FDA-EADB-380D-5E3E-0ACC5B272BE4}"/>
              </a:ext>
            </a:extLst>
          </p:cNvPr>
          <p:cNvCxnSpPr>
            <a:cxnSpLocks/>
          </p:cNvCxnSpPr>
          <p:nvPr/>
        </p:nvCxnSpPr>
        <p:spPr>
          <a:xfrm flipV="1">
            <a:off x="2864595" y="2090122"/>
            <a:ext cx="3340697" cy="91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7D3BCB90-D327-1C18-89C6-2437347215FF}"/>
              </a:ext>
            </a:extLst>
          </p:cNvPr>
          <p:cNvCxnSpPr>
            <a:cxnSpLocks/>
          </p:cNvCxnSpPr>
          <p:nvPr/>
        </p:nvCxnSpPr>
        <p:spPr>
          <a:xfrm>
            <a:off x="6223487" y="1389523"/>
            <a:ext cx="15928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ABE75C98-5024-5020-30DB-15A9F5CA7D31}"/>
              </a:ext>
            </a:extLst>
          </p:cNvPr>
          <p:cNvCxnSpPr>
            <a:cxnSpLocks/>
          </p:cNvCxnSpPr>
          <p:nvPr/>
        </p:nvCxnSpPr>
        <p:spPr>
          <a:xfrm>
            <a:off x="4003538" y="820637"/>
            <a:ext cx="3806516" cy="84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8E49C58C-2BF3-DBB1-8A4F-FD5DE7524ED5}"/>
              </a:ext>
            </a:extLst>
          </p:cNvPr>
          <p:cNvCxnSpPr>
            <a:cxnSpLocks/>
          </p:cNvCxnSpPr>
          <p:nvPr/>
        </p:nvCxnSpPr>
        <p:spPr>
          <a:xfrm flipH="1">
            <a:off x="3996621" y="628596"/>
            <a:ext cx="6917" cy="88802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13E31966-572C-5992-4E2D-F9D8CE9C6B90}"/>
              </a:ext>
            </a:extLst>
          </p:cNvPr>
          <p:cNvCxnSpPr>
            <a:cxnSpLocks/>
          </p:cNvCxnSpPr>
          <p:nvPr/>
        </p:nvCxnSpPr>
        <p:spPr>
          <a:xfrm>
            <a:off x="7806573" y="637912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14988E7C-E368-A50A-32BC-FA236C23BCD9}"/>
              </a:ext>
            </a:extLst>
          </p:cNvPr>
          <p:cNvCxnSpPr>
            <a:cxnSpLocks/>
          </p:cNvCxnSpPr>
          <p:nvPr/>
        </p:nvCxnSpPr>
        <p:spPr>
          <a:xfrm>
            <a:off x="6211517" y="1046284"/>
            <a:ext cx="7980" cy="67700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E9F52D0E-C4F8-951B-C1CF-9FB6B9B3FAE2}"/>
              </a:ext>
            </a:extLst>
          </p:cNvPr>
          <p:cNvCxnSpPr>
            <a:cxnSpLocks/>
          </p:cNvCxnSpPr>
          <p:nvPr/>
        </p:nvCxnSpPr>
        <p:spPr>
          <a:xfrm>
            <a:off x="2903337" y="1480507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E0B3F284-40FB-179C-D533-AC36B0B7C264}"/>
              </a:ext>
            </a:extLst>
          </p:cNvPr>
          <p:cNvCxnSpPr>
            <a:cxnSpLocks/>
          </p:cNvCxnSpPr>
          <p:nvPr/>
        </p:nvCxnSpPr>
        <p:spPr>
          <a:xfrm>
            <a:off x="6219497" y="1534540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87E1250D-99E6-02B3-F5BA-E612842CCC13}"/>
              </a:ext>
            </a:extLst>
          </p:cNvPr>
          <p:cNvSpPr txBox="1"/>
          <p:nvPr/>
        </p:nvSpPr>
        <p:spPr>
          <a:xfrm>
            <a:off x="4652212" y="3710969"/>
            <a:ext cx="4706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d4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854D7CF-6A70-3293-262F-133F2C855601}"/>
              </a:ext>
            </a:extLst>
          </p:cNvPr>
          <p:cNvSpPr txBox="1"/>
          <p:nvPr/>
        </p:nvSpPr>
        <p:spPr>
          <a:xfrm>
            <a:off x="5625316" y="346106"/>
            <a:ext cx="4706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d1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C1F5D55-52AA-9195-A507-8636967C30E8}"/>
              </a:ext>
            </a:extLst>
          </p:cNvPr>
          <p:cNvSpPr txBox="1"/>
          <p:nvPr/>
        </p:nvSpPr>
        <p:spPr>
          <a:xfrm>
            <a:off x="6779611" y="939810"/>
            <a:ext cx="4706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d2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6A88CDA-22B9-CDAD-B255-D917EF396EE5}"/>
              </a:ext>
            </a:extLst>
          </p:cNvPr>
          <p:cNvSpPr txBox="1"/>
          <p:nvPr/>
        </p:nvSpPr>
        <p:spPr>
          <a:xfrm>
            <a:off x="4281324" y="2162908"/>
            <a:ext cx="4706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d3</a:t>
            </a:r>
          </a:p>
        </p:txBody>
      </p:sp>
    </p:spTree>
    <p:extLst>
      <p:ext uri="{BB962C8B-B14F-4D97-AF65-F5344CB8AC3E}">
        <p14:creationId xmlns:p14="http://schemas.microsoft.com/office/powerpoint/2010/main" val="1827489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C90889-0B3A-DA9E-0230-AD94B89E7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DE679CA-A4C6-B169-FA20-A2B8065B3532}"/>
              </a:ext>
            </a:extLst>
          </p:cNvPr>
          <p:cNvSpPr/>
          <p:nvPr/>
        </p:nvSpPr>
        <p:spPr>
          <a:xfrm>
            <a:off x="3552091" y="1723293"/>
            <a:ext cx="4334609" cy="15826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415D8E-1F2F-E082-593A-924ADC9051AE}"/>
              </a:ext>
            </a:extLst>
          </p:cNvPr>
          <p:cNvSpPr/>
          <p:nvPr/>
        </p:nvSpPr>
        <p:spPr>
          <a:xfrm rot="5400000">
            <a:off x="6959113" y="2501413"/>
            <a:ext cx="1714498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4FC0FF-8849-6A16-6832-8FDD88B3A0DF}"/>
              </a:ext>
            </a:extLst>
          </p:cNvPr>
          <p:cNvSpPr/>
          <p:nvPr/>
        </p:nvSpPr>
        <p:spPr>
          <a:xfrm rot="16200000" flipV="1">
            <a:off x="5748703" y="2286000"/>
            <a:ext cx="949569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F34E5E2-0C3A-E493-2E85-F4785EE2A5E6}"/>
              </a:ext>
            </a:extLst>
          </p:cNvPr>
          <p:cNvSpPr/>
          <p:nvPr/>
        </p:nvSpPr>
        <p:spPr>
          <a:xfrm rot="16200000" flipV="1">
            <a:off x="3851762" y="1521802"/>
            <a:ext cx="281355" cy="864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183885C4-7D66-FA19-EFAB-488FA720E726}"/>
              </a:ext>
            </a:extLst>
          </p:cNvPr>
          <p:cNvSpPr/>
          <p:nvPr/>
        </p:nvSpPr>
        <p:spPr>
          <a:xfrm>
            <a:off x="3697896" y="1503484"/>
            <a:ext cx="589085" cy="202224"/>
          </a:xfrm>
          <a:prstGeom prst="roundRect">
            <a:avLst/>
          </a:prstGeom>
          <a:solidFill>
            <a:srgbClr val="13501B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233442CC-5C6B-11F4-641A-8FEF62CBFC6C}"/>
              </a:ext>
            </a:extLst>
          </p:cNvPr>
          <p:cNvSpPr/>
          <p:nvPr/>
        </p:nvSpPr>
        <p:spPr>
          <a:xfrm>
            <a:off x="7778496" y="1752600"/>
            <a:ext cx="81280" cy="103553"/>
          </a:xfrm>
          <a:prstGeom prst="ellips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09873BC3-ACCD-59C0-ACF6-57D72EE50E66}"/>
              </a:ext>
            </a:extLst>
          </p:cNvPr>
          <p:cNvCxnSpPr>
            <a:cxnSpLocks/>
          </p:cNvCxnSpPr>
          <p:nvPr/>
        </p:nvCxnSpPr>
        <p:spPr>
          <a:xfrm>
            <a:off x="2958611" y="1424353"/>
            <a:ext cx="765720" cy="180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2E4BCC56-2151-232E-5060-1C1AF63E86BB}"/>
              </a:ext>
            </a:extLst>
          </p:cNvPr>
          <p:cNvCxnSpPr>
            <a:cxnSpLocks/>
          </p:cNvCxnSpPr>
          <p:nvPr/>
        </p:nvCxnSpPr>
        <p:spPr>
          <a:xfrm flipH="1">
            <a:off x="7816362" y="1784838"/>
            <a:ext cx="1310053" cy="4835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69DE23E6-FD86-D028-7233-69ED713BBC97}"/>
              </a:ext>
            </a:extLst>
          </p:cNvPr>
          <p:cNvSpPr txBox="1"/>
          <p:nvPr/>
        </p:nvSpPr>
        <p:spPr>
          <a:xfrm>
            <a:off x="2527057" y="958265"/>
            <a:ext cx="96691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Roue Dentée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13D8D01D-9DDC-3814-0255-59EBF02FC610}"/>
              </a:ext>
            </a:extLst>
          </p:cNvPr>
          <p:cNvSpPr txBox="1"/>
          <p:nvPr/>
        </p:nvSpPr>
        <p:spPr>
          <a:xfrm>
            <a:off x="8421795" y="1676988"/>
            <a:ext cx="138772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Bras de chargement</a:t>
            </a:r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696E3816-936D-A1CF-BDF6-9AF72DC85A1B}"/>
              </a:ext>
            </a:extLst>
          </p:cNvPr>
          <p:cNvCxnSpPr>
            <a:cxnSpLocks/>
          </p:cNvCxnSpPr>
          <p:nvPr/>
        </p:nvCxnSpPr>
        <p:spPr>
          <a:xfrm flipV="1">
            <a:off x="6223487" y="2839682"/>
            <a:ext cx="0" cy="650864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2D7B0C3C-811F-BFF3-58D1-FB1B2BA2D810}"/>
              </a:ext>
            </a:extLst>
          </p:cNvPr>
          <p:cNvCxnSpPr>
            <a:cxnSpLocks/>
          </p:cNvCxnSpPr>
          <p:nvPr/>
        </p:nvCxnSpPr>
        <p:spPr>
          <a:xfrm>
            <a:off x="3998005" y="1177250"/>
            <a:ext cx="0" cy="44483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6C6643A6-CB63-2A86-E535-6F4ECF2D275A}"/>
              </a:ext>
            </a:extLst>
          </p:cNvPr>
          <p:cNvSpPr txBox="1"/>
          <p:nvPr/>
        </p:nvSpPr>
        <p:spPr>
          <a:xfrm>
            <a:off x="4003538" y="1072608"/>
            <a:ext cx="214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Proue dentée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DD3BE294-E3BC-DC02-7FF9-FF0915472608}"/>
              </a:ext>
            </a:extLst>
          </p:cNvPr>
          <p:cNvSpPr txBox="1"/>
          <p:nvPr/>
        </p:nvSpPr>
        <p:spPr>
          <a:xfrm>
            <a:off x="5771156" y="2351564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</a:t>
            </a: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4458D64D-5215-7280-190B-22EC38C80FDE}"/>
              </a:ext>
            </a:extLst>
          </p:cNvPr>
          <p:cNvCxnSpPr>
            <a:cxnSpLocks/>
          </p:cNvCxnSpPr>
          <p:nvPr/>
        </p:nvCxnSpPr>
        <p:spPr>
          <a:xfrm>
            <a:off x="5790088" y="2365130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9009EB5A-17B5-CB19-87A4-CE0346383395}"/>
              </a:ext>
            </a:extLst>
          </p:cNvPr>
          <p:cNvCxnSpPr>
            <a:cxnSpLocks/>
          </p:cNvCxnSpPr>
          <p:nvPr/>
        </p:nvCxnSpPr>
        <p:spPr>
          <a:xfrm>
            <a:off x="4087955" y="1072608"/>
            <a:ext cx="1328106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85AF1EC0-D0AE-B584-2735-3E57AA3515A4}"/>
              </a:ext>
            </a:extLst>
          </p:cNvPr>
          <p:cNvCxnSpPr>
            <a:cxnSpLocks/>
          </p:cNvCxnSpPr>
          <p:nvPr/>
        </p:nvCxnSpPr>
        <p:spPr>
          <a:xfrm>
            <a:off x="6223487" y="1389523"/>
            <a:ext cx="15928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D4E01AA3-AAB9-6F63-F64B-ED37E137BDE7}"/>
              </a:ext>
            </a:extLst>
          </p:cNvPr>
          <p:cNvCxnSpPr>
            <a:cxnSpLocks/>
          </p:cNvCxnSpPr>
          <p:nvPr/>
        </p:nvCxnSpPr>
        <p:spPr>
          <a:xfrm>
            <a:off x="4003538" y="820637"/>
            <a:ext cx="3806516" cy="84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17A0CAB-4AD8-7C0F-AB64-C04D3B2CB28C}"/>
              </a:ext>
            </a:extLst>
          </p:cNvPr>
          <p:cNvCxnSpPr>
            <a:cxnSpLocks/>
          </p:cNvCxnSpPr>
          <p:nvPr/>
        </p:nvCxnSpPr>
        <p:spPr>
          <a:xfrm flipH="1">
            <a:off x="3996621" y="628596"/>
            <a:ext cx="6917" cy="88802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E74B1D79-BE08-E27C-69A6-CDBE33D2B60F}"/>
              </a:ext>
            </a:extLst>
          </p:cNvPr>
          <p:cNvCxnSpPr>
            <a:cxnSpLocks/>
          </p:cNvCxnSpPr>
          <p:nvPr/>
        </p:nvCxnSpPr>
        <p:spPr>
          <a:xfrm>
            <a:off x="7806573" y="637912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FC247FC2-3157-95A7-A123-ED748FE37613}"/>
              </a:ext>
            </a:extLst>
          </p:cNvPr>
          <p:cNvCxnSpPr>
            <a:cxnSpLocks/>
          </p:cNvCxnSpPr>
          <p:nvPr/>
        </p:nvCxnSpPr>
        <p:spPr>
          <a:xfrm>
            <a:off x="6211517" y="1046284"/>
            <a:ext cx="7980" cy="67700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3C027216-8DC8-8150-E4EC-7DFA438673E9}"/>
              </a:ext>
            </a:extLst>
          </p:cNvPr>
          <p:cNvCxnSpPr>
            <a:cxnSpLocks/>
          </p:cNvCxnSpPr>
          <p:nvPr/>
        </p:nvCxnSpPr>
        <p:spPr>
          <a:xfrm>
            <a:off x="6219497" y="1534540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C66FE0C5-1150-B6EC-0F15-011D90F8BCE9}"/>
              </a:ext>
            </a:extLst>
          </p:cNvPr>
          <p:cNvSpPr txBox="1"/>
          <p:nvPr/>
        </p:nvSpPr>
        <p:spPr>
          <a:xfrm>
            <a:off x="5625316" y="346106"/>
            <a:ext cx="4706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d1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831D2C7-A211-AEF7-E131-90EEF4415FF4}"/>
              </a:ext>
            </a:extLst>
          </p:cNvPr>
          <p:cNvSpPr txBox="1"/>
          <p:nvPr/>
        </p:nvSpPr>
        <p:spPr>
          <a:xfrm>
            <a:off x="6779611" y="939810"/>
            <a:ext cx="4706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d2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177F56D9-F63A-B229-D77B-1352266F7B0F}"/>
              </a:ext>
            </a:extLst>
          </p:cNvPr>
          <p:cNvCxnSpPr>
            <a:cxnSpLocks/>
          </p:cNvCxnSpPr>
          <p:nvPr/>
        </p:nvCxnSpPr>
        <p:spPr>
          <a:xfrm flipV="1">
            <a:off x="7806573" y="1116508"/>
            <a:ext cx="0" cy="650864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779EE6A5-7E93-24D0-5AE5-979B95938626}"/>
              </a:ext>
            </a:extLst>
          </p:cNvPr>
          <p:cNvSpPr txBox="1"/>
          <p:nvPr/>
        </p:nvSpPr>
        <p:spPr>
          <a:xfrm>
            <a:off x="7892033" y="1250794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</a:t>
            </a: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749CAF8C-026C-8471-7D11-7B4B49B8771E}"/>
              </a:ext>
            </a:extLst>
          </p:cNvPr>
          <p:cNvCxnSpPr>
            <a:cxnSpLocks/>
          </p:cNvCxnSpPr>
          <p:nvPr/>
        </p:nvCxnSpPr>
        <p:spPr>
          <a:xfrm>
            <a:off x="7956187" y="1250794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9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FF09A9-DF4A-99ED-1E53-BA1F109333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D097399-83A3-2890-F847-F1BD8EBCC056}"/>
              </a:ext>
            </a:extLst>
          </p:cNvPr>
          <p:cNvSpPr/>
          <p:nvPr/>
        </p:nvSpPr>
        <p:spPr>
          <a:xfrm>
            <a:off x="3552091" y="1723293"/>
            <a:ext cx="4334609" cy="15826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2BAE8F-DCD1-3366-7BB6-E3E6205C4677}"/>
              </a:ext>
            </a:extLst>
          </p:cNvPr>
          <p:cNvSpPr/>
          <p:nvPr/>
        </p:nvSpPr>
        <p:spPr>
          <a:xfrm rot="5400000">
            <a:off x="6959113" y="2501413"/>
            <a:ext cx="1714498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54AA9F-E3B7-473E-F930-86D605E90D9B}"/>
              </a:ext>
            </a:extLst>
          </p:cNvPr>
          <p:cNvSpPr/>
          <p:nvPr/>
        </p:nvSpPr>
        <p:spPr>
          <a:xfrm rot="16200000" flipV="1">
            <a:off x="5748703" y="2286000"/>
            <a:ext cx="949569" cy="14067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C26688-C417-984E-6999-D89182F8B2FF}"/>
              </a:ext>
            </a:extLst>
          </p:cNvPr>
          <p:cNvSpPr/>
          <p:nvPr/>
        </p:nvSpPr>
        <p:spPr>
          <a:xfrm rot="16200000" flipV="1">
            <a:off x="3851762" y="1521802"/>
            <a:ext cx="281355" cy="8645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4AD3E4DD-A31D-4B49-8A0B-69C552717B2C}"/>
              </a:ext>
            </a:extLst>
          </p:cNvPr>
          <p:cNvSpPr/>
          <p:nvPr/>
        </p:nvSpPr>
        <p:spPr>
          <a:xfrm>
            <a:off x="3697896" y="1503484"/>
            <a:ext cx="589085" cy="202224"/>
          </a:xfrm>
          <a:prstGeom prst="roundRect">
            <a:avLst/>
          </a:prstGeom>
          <a:solidFill>
            <a:srgbClr val="13501B">
              <a:alpha val="5019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02619BB5-B14A-85F4-FD2E-A23C373DDA1E}"/>
              </a:ext>
            </a:extLst>
          </p:cNvPr>
          <p:cNvSpPr/>
          <p:nvPr/>
        </p:nvSpPr>
        <p:spPr>
          <a:xfrm>
            <a:off x="7778496" y="1752600"/>
            <a:ext cx="81280" cy="103553"/>
          </a:xfrm>
          <a:prstGeom prst="ellips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B96CBDB4-9164-F3A2-543A-ADB1A5EBFB36}"/>
              </a:ext>
            </a:extLst>
          </p:cNvPr>
          <p:cNvCxnSpPr>
            <a:cxnSpLocks/>
          </p:cNvCxnSpPr>
          <p:nvPr/>
        </p:nvCxnSpPr>
        <p:spPr>
          <a:xfrm>
            <a:off x="2958611" y="1424353"/>
            <a:ext cx="765720" cy="1802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85559765-4415-945C-AEB5-188067A34CC1}"/>
              </a:ext>
            </a:extLst>
          </p:cNvPr>
          <p:cNvCxnSpPr>
            <a:cxnSpLocks/>
          </p:cNvCxnSpPr>
          <p:nvPr/>
        </p:nvCxnSpPr>
        <p:spPr>
          <a:xfrm flipH="1">
            <a:off x="7816362" y="1784838"/>
            <a:ext cx="1310053" cy="4835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7513DE07-BADB-41CE-D46F-C91A55E1A71E}"/>
              </a:ext>
            </a:extLst>
          </p:cNvPr>
          <p:cNvSpPr txBox="1"/>
          <p:nvPr/>
        </p:nvSpPr>
        <p:spPr>
          <a:xfrm>
            <a:off x="2527057" y="958265"/>
            <a:ext cx="966916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Roue Dentée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21D4409-D351-CAD4-FE76-C426EABCA11A}"/>
              </a:ext>
            </a:extLst>
          </p:cNvPr>
          <p:cNvSpPr txBox="1"/>
          <p:nvPr/>
        </p:nvSpPr>
        <p:spPr>
          <a:xfrm>
            <a:off x="8421795" y="1676988"/>
            <a:ext cx="138772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Bras de chargement</a:t>
            </a:r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4D1AA630-FB46-B09A-A4C3-0B2CED4D429A}"/>
              </a:ext>
            </a:extLst>
          </p:cNvPr>
          <p:cNvCxnSpPr>
            <a:cxnSpLocks/>
          </p:cNvCxnSpPr>
          <p:nvPr/>
        </p:nvCxnSpPr>
        <p:spPr>
          <a:xfrm flipV="1">
            <a:off x="6223487" y="2839682"/>
            <a:ext cx="0" cy="650864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CD94777B-D566-E513-64D1-63201124EB0B}"/>
              </a:ext>
            </a:extLst>
          </p:cNvPr>
          <p:cNvCxnSpPr>
            <a:cxnSpLocks/>
          </p:cNvCxnSpPr>
          <p:nvPr/>
        </p:nvCxnSpPr>
        <p:spPr>
          <a:xfrm>
            <a:off x="3998005" y="1177250"/>
            <a:ext cx="0" cy="44483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95D6EA23-60C1-7316-7E57-7372F177D30C}"/>
              </a:ext>
            </a:extLst>
          </p:cNvPr>
          <p:cNvSpPr txBox="1"/>
          <p:nvPr/>
        </p:nvSpPr>
        <p:spPr>
          <a:xfrm>
            <a:off x="4003538" y="1072608"/>
            <a:ext cx="214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Proue dentée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64D7BD4C-9115-1D4D-FC4D-1C584488CCB6}"/>
              </a:ext>
            </a:extLst>
          </p:cNvPr>
          <p:cNvSpPr txBox="1"/>
          <p:nvPr/>
        </p:nvSpPr>
        <p:spPr>
          <a:xfrm>
            <a:off x="5790088" y="2989383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</a:t>
            </a:r>
          </a:p>
        </p:txBody>
      </p: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0D28DC29-D4C7-555F-0DA9-94AB1A7ED7F6}"/>
              </a:ext>
            </a:extLst>
          </p:cNvPr>
          <p:cNvCxnSpPr>
            <a:cxnSpLocks/>
          </p:cNvCxnSpPr>
          <p:nvPr/>
        </p:nvCxnSpPr>
        <p:spPr>
          <a:xfrm>
            <a:off x="5790088" y="2989383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F569C377-C81F-9D61-E9FC-B6D4EC8796F7}"/>
              </a:ext>
            </a:extLst>
          </p:cNvPr>
          <p:cNvCxnSpPr>
            <a:cxnSpLocks/>
          </p:cNvCxnSpPr>
          <p:nvPr/>
        </p:nvCxnSpPr>
        <p:spPr>
          <a:xfrm>
            <a:off x="4087955" y="1072608"/>
            <a:ext cx="1328106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2AFB8651-014C-0EFD-038D-4316F2A2F971}"/>
              </a:ext>
            </a:extLst>
          </p:cNvPr>
          <p:cNvCxnSpPr>
            <a:cxnSpLocks/>
          </p:cNvCxnSpPr>
          <p:nvPr/>
        </p:nvCxnSpPr>
        <p:spPr>
          <a:xfrm>
            <a:off x="6223487" y="1389523"/>
            <a:ext cx="159287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F8FD4E04-5DFA-87DE-9F1D-07DD4B88D76E}"/>
              </a:ext>
            </a:extLst>
          </p:cNvPr>
          <p:cNvCxnSpPr>
            <a:cxnSpLocks/>
          </p:cNvCxnSpPr>
          <p:nvPr/>
        </p:nvCxnSpPr>
        <p:spPr>
          <a:xfrm>
            <a:off x="4003538" y="820637"/>
            <a:ext cx="3806516" cy="84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F1FBFE8E-E3CB-D983-C5B5-C93A8C556F35}"/>
              </a:ext>
            </a:extLst>
          </p:cNvPr>
          <p:cNvCxnSpPr>
            <a:cxnSpLocks/>
          </p:cNvCxnSpPr>
          <p:nvPr/>
        </p:nvCxnSpPr>
        <p:spPr>
          <a:xfrm flipH="1">
            <a:off x="3996621" y="628596"/>
            <a:ext cx="6917" cy="888024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" name="Connecteur droit 47">
            <a:extLst>
              <a:ext uri="{FF2B5EF4-FFF2-40B4-BE49-F238E27FC236}">
                <a16:creationId xmlns:a16="http://schemas.microsoft.com/office/drawing/2014/main" id="{C59AE97D-D384-8C66-A6A0-42C1A093AB9C}"/>
              </a:ext>
            </a:extLst>
          </p:cNvPr>
          <p:cNvCxnSpPr>
            <a:cxnSpLocks/>
          </p:cNvCxnSpPr>
          <p:nvPr/>
        </p:nvCxnSpPr>
        <p:spPr>
          <a:xfrm>
            <a:off x="7806573" y="637912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4847FE8B-9426-E104-0DF8-5DD9EFC94D71}"/>
              </a:ext>
            </a:extLst>
          </p:cNvPr>
          <p:cNvCxnSpPr>
            <a:cxnSpLocks/>
          </p:cNvCxnSpPr>
          <p:nvPr/>
        </p:nvCxnSpPr>
        <p:spPr>
          <a:xfrm>
            <a:off x="6211517" y="1046284"/>
            <a:ext cx="7980" cy="677009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AA71E8BC-FA52-ADCD-32EB-84AD4D6AECFC}"/>
              </a:ext>
            </a:extLst>
          </p:cNvPr>
          <p:cNvCxnSpPr>
            <a:cxnSpLocks/>
          </p:cNvCxnSpPr>
          <p:nvPr/>
        </p:nvCxnSpPr>
        <p:spPr>
          <a:xfrm>
            <a:off x="6219497" y="1534540"/>
            <a:ext cx="0" cy="984171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848CB72F-B193-1D7E-4E17-67EF31F28BEF}"/>
              </a:ext>
            </a:extLst>
          </p:cNvPr>
          <p:cNvSpPr txBox="1"/>
          <p:nvPr/>
        </p:nvSpPr>
        <p:spPr>
          <a:xfrm>
            <a:off x="5625316" y="346106"/>
            <a:ext cx="4706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d1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10AD6C6-EDA1-2727-0F70-94D465DBA708}"/>
              </a:ext>
            </a:extLst>
          </p:cNvPr>
          <p:cNvSpPr txBox="1"/>
          <p:nvPr/>
        </p:nvSpPr>
        <p:spPr>
          <a:xfrm>
            <a:off x="6779611" y="939810"/>
            <a:ext cx="4706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d2</a:t>
            </a:r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493155FE-30EF-A301-B15D-133347CE609A}"/>
              </a:ext>
            </a:extLst>
          </p:cNvPr>
          <p:cNvCxnSpPr>
            <a:cxnSpLocks/>
          </p:cNvCxnSpPr>
          <p:nvPr/>
        </p:nvCxnSpPr>
        <p:spPr>
          <a:xfrm flipV="1">
            <a:off x="7806573" y="1116508"/>
            <a:ext cx="0" cy="650864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B81F7057-AA84-9BCD-5658-AE9226AF317A}"/>
              </a:ext>
            </a:extLst>
          </p:cNvPr>
          <p:cNvSpPr txBox="1"/>
          <p:nvPr/>
        </p:nvSpPr>
        <p:spPr>
          <a:xfrm>
            <a:off x="7892033" y="1250794"/>
            <a:ext cx="40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</a:t>
            </a: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3DC79B1D-D552-0F62-96F5-38C6485608D4}"/>
              </a:ext>
            </a:extLst>
          </p:cNvPr>
          <p:cNvCxnSpPr>
            <a:cxnSpLocks/>
          </p:cNvCxnSpPr>
          <p:nvPr/>
        </p:nvCxnSpPr>
        <p:spPr>
          <a:xfrm>
            <a:off x="7956187" y="1250794"/>
            <a:ext cx="280237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0C452CF9-1A96-381F-F203-F455AC9DC924}"/>
              </a:ext>
            </a:extLst>
          </p:cNvPr>
          <p:cNvCxnSpPr>
            <a:cxnSpLocks/>
          </p:cNvCxnSpPr>
          <p:nvPr/>
        </p:nvCxnSpPr>
        <p:spPr>
          <a:xfrm>
            <a:off x="5906796" y="1809465"/>
            <a:ext cx="0" cy="709246"/>
          </a:xfrm>
          <a:prstGeom prst="straightConnector1">
            <a:avLst/>
          </a:prstGeom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96AB2F49-06EC-D02D-A69A-E5AB4F920560}"/>
              </a:ext>
            </a:extLst>
          </p:cNvPr>
          <p:cNvSpPr txBox="1"/>
          <p:nvPr/>
        </p:nvSpPr>
        <p:spPr>
          <a:xfrm>
            <a:off x="3651917" y="1966812"/>
            <a:ext cx="2335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 bras de chargement</a:t>
            </a: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BBC43B9B-496B-BE11-CFF3-71F113E6BD60}"/>
              </a:ext>
            </a:extLst>
          </p:cNvPr>
          <p:cNvCxnSpPr>
            <a:cxnSpLocks/>
          </p:cNvCxnSpPr>
          <p:nvPr/>
        </p:nvCxnSpPr>
        <p:spPr>
          <a:xfrm>
            <a:off x="3697896" y="1966812"/>
            <a:ext cx="1858284" cy="0"/>
          </a:xfrm>
          <a:prstGeom prst="straightConnector1">
            <a:avLst/>
          </a:prstGeom>
          <a:ln w="63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942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74</Words>
  <Application>Microsoft Office PowerPoint</Application>
  <PresentationFormat>Grand écran</PresentationFormat>
  <Paragraphs>48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Mikael LAM</dc:creator>
  <cp:lastModifiedBy>Mikael LAM</cp:lastModifiedBy>
  <cp:revision>5</cp:revision>
  <dcterms:created xsi:type="dcterms:W3CDTF">2025-06-17T13:23:24Z</dcterms:created>
  <dcterms:modified xsi:type="dcterms:W3CDTF">2025-06-17T14:13:01Z</dcterms:modified>
</cp:coreProperties>
</file>